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60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64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00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2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97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31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99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87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14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43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C4D17-2BB4-4FE9-8741-C08EBF943764}" type="datetimeFigureOut">
              <a:rPr lang="cs-CZ" smtClean="0"/>
              <a:t>30.12.2011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6977A-5B1B-4ACD-BB22-9370E2194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89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107504" y="5157191"/>
            <a:ext cx="8928992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Hodně zdraví, štěstí a úspěchu  v novém roce</a:t>
            </a:r>
          </a:p>
          <a:p>
            <a:pPr algn="ctr"/>
            <a:r>
              <a:rPr lang="cs-CZ" sz="2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přeje </a:t>
            </a:r>
            <a:r>
              <a:rPr lang="cs-CZ" sz="2800" b="1" dirty="0" err="1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ChS</a:t>
            </a:r>
            <a:r>
              <a:rPr lang="cs-CZ" sz="2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 Černá sluníčka</a:t>
            </a:r>
          </a:p>
          <a:p>
            <a:pPr algn="ctr"/>
            <a:r>
              <a:rPr lang="cs-CZ" sz="2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(Jana a Jára)</a:t>
            </a:r>
            <a:endParaRPr lang="cs-CZ" sz="28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Obláček 9"/>
          <p:cNvSpPr/>
          <p:nvPr/>
        </p:nvSpPr>
        <p:spPr>
          <a:xfrm>
            <a:off x="5652120" y="329564"/>
            <a:ext cx="3528392" cy="2711896"/>
          </a:xfrm>
          <a:prstGeom prst="cloudCallout">
            <a:avLst>
              <a:gd name="adj1" fmla="val -54229"/>
              <a:gd name="adj2" fmla="val 80923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939800" dist="1320800" dir="12540000" sx="1000" sy="1000" algn="ctr" rotWithShape="0">
              <a:srgbClr val="000000">
                <a:alpha val="76000"/>
              </a:srgbClr>
            </a:outerShdw>
            <a:reflection blurRad="457200" stA="53000" endPos="39000" dist="2667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rot="668400">
            <a:off x="6142145" y="527330"/>
            <a:ext cx="2799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solidFill>
                  <a:schemeClr val="bg1">
                    <a:lumMod val="95000"/>
                  </a:schemeClr>
                </a:solidFill>
              </a:rPr>
              <a:t>                                   </a:t>
            </a:r>
            <a:r>
              <a:rPr lang="cs-CZ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PF 2012</a:t>
            </a:r>
            <a:endParaRPr lang="cs-CZ" sz="5400" dirty="0">
              <a:solidFill>
                <a:schemeClr val="tx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31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Churánová</dc:creator>
  <cp:lastModifiedBy>Jana Churánová</cp:lastModifiedBy>
  <cp:revision>6</cp:revision>
  <dcterms:created xsi:type="dcterms:W3CDTF">2011-12-30T17:06:43Z</dcterms:created>
  <dcterms:modified xsi:type="dcterms:W3CDTF">2011-12-30T17:42:55Z</dcterms:modified>
</cp:coreProperties>
</file>